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4104" y="12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11/24/2022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4218888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Table Angles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Bay: B2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26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colt poppers, 2 minis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7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Table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tux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targets (10 + 2 NS)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526E5C0-ACFA-B928-91A7-A362215C7D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871689"/>
            <a:ext cx="7025776" cy="360428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Table Angles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26</a:t>
            </a:r>
          </a:p>
          <a:p>
            <a:r>
              <a:rPr lang="en-US" dirty="0"/>
              <a:t>Targets: 11 USPSA, 4 steel</a:t>
            </a:r>
          </a:p>
          <a:p>
            <a:endParaRPr lang="en-US" dirty="0"/>
          </a:p>
          <a:p>
            <a:r>
              <a:rPr lang="en-US" dirty="0"/>
              <a:t>Start position: anywhere inside the shooting area, wrists above shoulders. Firearm and first magazine is on table, unloaded, unpropped.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1486</TotalTime>
  <Words>110</Words>
  <Application>Microsoft Office PowerPoint</Application>
  <PresentationFormat>Custom</PresentationFormat>
  <Paragraphs>22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219</cp:revision>
  <cp:lastPrinted>2016-01-15T21:54:08Z</cp:lastPrinted>
  <dcterms:created xsi:type="dcterms:W3CDTF">2002-08-21T12:11:08Z</dcterms:created>
  <dcterms:modified xsi:type="dcterms:W3CDTF">2022-11-24T17:45:55Z</dcterms:modified>
  <cp:category>Shooting</cp:category>
</cp:coreProperties>
</file>

<file path=docProps/thumbnail.jpeg>
</file>